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1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29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70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3814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633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903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6646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067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216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488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593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155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238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263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181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745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722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845E-4AB1-4FBB-AE99-8A3E482CC526}" type="datetimeFigureOut">
              <a:rPr lang="th-TH" smtClean="0"/>
              <a:t>23/11/66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781986-C555-4CBC-9146-0848A7F3A3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50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05AEBDB2-9016-4648-B826-5811B7065957}"/>
              </a:ext>
            </a:extLst>
          </p:cNvPr>
          <p:cNvSpPr txBox="1">
            <a:spLocks/>
          </p:cNvSpPr>
          <p:nvPr/>
        </p:nvSpPr>
        <p:spPr>
          <a:xfrm>
            <a:off x="2212532" y="734717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9600" b="1" dirty="0">
                <a:solidFill>
                  <a:schemeClr val="accent2">
                    <a:lumMod val="20000"/>
                    <a:lumOff val="80000"/>
                  </a:schemeClr>
                </a:solidFill>
                <a:cs typeface="PLE_Heart" panose="02020603050405020304" pitchFamily="18" charset="-34"/>
              </a:rPr>
              <a:t>เทคโนโลยี</a:t>
            </a:r>
            <a:r>
              <a:rPr lang="th-TH" sz="9600" b="1" dirty="0">
                <a:solidFill>
                  <a:schemeClr val="accent5">
                    <a:lumMod val="20000"/>
                    <a:lumOff val="80000"/>
                  </a:schemeClr>
                </a:solidFill>
                <a:cs typeface="PLE_Heart" panose="02020603050405020304" pitchFamily="18" charset="-34"/>
              </a:rPr>
              <a:t>รอบตัว</a:t>
            </a: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80C0BD-A806-48BE-BD43-E017A421A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6667" y="734717"/>
            <a:ext cx="7766936" cy="1646302"/>
          </a:xfrm>
        </p:spPr>
        <p:txBody>
          <a:bodyPr/>
          <a:lstStyle/>
          <a:p>
            <a:r>
              <a:rPr lang="th-TH" sz="96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cs typeface="PLE_Heart" panose="02020603050405020304" pitchFamily="18" charset="-34"/>
              </a:rPr>
              <a:t>เทคโนโลยีรอบตัว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2ED9F37-DDDB-4607-B28A-F82B04268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800" y="3098800"/>
            <a:ext cx="7572203" cy="2048932"/>
          </a:xfrm>
        </p:spPr>
        <p:txBody>
          <a:bodyPr>
            <a:normAutofit/>
          </a:bodyPr>
          <a:lstStyle/>
          <a:p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#ZF Diffx" panose="02000000000000000000" pitchFamily="2" charset="0"/>
                <a:cs typeface="#ZF Diffx" panose="02000000000000000000" pitchFamily="2" charset="0"/>
              </a:rPr>
              <a:t>จัดทำโดย</a:t>
            </a:r>
          </a:p>
          <a:p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#ZF Diffx" panose="02000000000000000000" pitchFamily="2" charset="0"/>
                <a:cs typeface="#ZF Diffx" panose="02000000000000000000" pitchFamily="2" charset="0"/>
              </a:rPr>
              <a:t>นายร่วมชาติ  ชัยนา</a:t>
            </a:r>
          </a:p>
        </p:txBody>
      </p:sp>
    </p:spTree>
    <p:extLst>
      <p:ext uri="{BB962C8B-B14F-4D97-AF65-F5344CB8AC3E}">
        <p14:creationId xmlns:p14="http://schemas.microsoft.com/office/powerpoint/2010/main" val="279943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E0E800-28EB-40B6-948B-1E94B8E68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PLE_Heart" panose="02020603050405020304" pitchFamily="18" charset="-34"/>
              </a:rPr>
              <a:t>ความหมายของเทคโนโลยี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BD0E80D-4647-4F0A-9830-9CB89317A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4500"/>
            <a:ext cx="9469966" cy="4326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ในชีวิตประจำวันเราพบเห็นสิ่งต่างๆ ที่อยู่รอบตัวมากมาย ทั้งที่เกิดขึ้นเองตามธรรมชาติ และสิ่งที่มนุษย์สร้างขึ้น</a:t>
            </a:r>
          </a:p>
          <a:p>
            <a:pPr marL="0" indent="0">
              <a:buNone/>
            </a:pP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เทคโนโลยีหมายถึงสิ่งที่มนุษย์สร้างขึ้นเพื่อแก้ปัญหา หรือสนองความต้องการของมนุษย์ ซึ่งแบ่งออกได้เป็น 2 ประเภท คือ</a:t>
            </a:r>
          </a:p>
          <a:p>
            <a:pPr marL="514350" indent="-514350">
              <a:buAutoNum type="arabicPeriod"/>
            </a:pP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เทคโนโลยีที่เป็นสิ่งของเครื่องใช้ เช่น สมุด ดินสอ ปากกา โทรศัพท์ คอมพิวเตอร์ เป็นต้น</a:t>
            </a:r>
          </a:p>
          <a:p>
            <a:pPr marL="514350" indent="-514350">
              <a:buAutoNum type="arabicPeriod"/>
            </a:pP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เทคโนโลยีที่เป็นวิธีการ เช่น </a:t>
            </a:r>
            <a:r>
              <a:rPr lang="th-TH" sz="3200" b="1" dirty="0" err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น้ำประปา การผลิตน้ำดื่ม </a:t>
            </a:r>
            <a:r>
              <a:rPr lang="th-TH" sz="3200" b="1" dirty="0" err="1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นาเกลือ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109904335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91</Words>
  <Application>Microsoft Office PowerPoint</Application>
  <PresentationFormat>แบบจอกว้าง</PresentationFormat>
  <Paragraphs>9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#ZF Diffx</vt:lpstr>
      <vt:lpstr>Arial</vt:lpstr>
      <vt:lpstr>TH SarabunPSK</vt:lpstr>
      <vt:lpstr>Trebuchet MS</vt:lpstr>
      <vt:lpstr>Wingdings 3</vt:lpstr>
      <vt:lpstr>เหลี่ยมเพชร</vt:lpstr>
      <vt:lpstr>เทคโนโลยีรอบตัว</vt:lpstr>
      <vt:lpstr>ความหมายของเทคโนโลยี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เทคโนโลยีรอบตัว</dc:title>
  <dc:creator>Teacher_Com</dc:creator>
  <cp:lastModifiedBy>Teacher_Com</cp:lastModifiedBy>
  <cp:revision>4</cp:revision>
  <dcterms:created xsi:type="dcterms:W3CDTF">2023-11-23T06:51:53Z</dcterms:created>
  <dcterms:modified xsi:type="dcterms:W3CDTF">2023-11-23T07:37:42Z</dcterms:modified>
</cp:coreProperties>
</file>